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6"/>
    <p:sldId id="257" r:id="rId7"/>
    <p:sldId id="258" r:id="rId8"/>
    <p:sldId id="259" r:id="rId9"/>
    <p:sldId id="260" r:id="rId10"/>
    <p:sldId id="261" r:id="rId11"/>
    <p:sldId id="262" r:id="rId12"/>
    <p:sldId id="263" r:id="rId13"/>
    <p:sldId id="26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esProps" Target="presProps.xml"/><Relationship Id="rId3" Type="http://schemas.openxmlformats.org/officeDocument/2006/relationships/viewProps" Target="viewProps.xml"/><Relationship Id="rId4" Type="http://schemas.openxmlformats.org/officeDocument/2006/relationships/theme" Target="theme/theme1.xml"/><Relationship Id="rId5" Type="http://schemas.openxmlformats.org/officeDocument/2006/relationships/tableStyles" Target="tableStyles.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s>
</file>

<file path=ppt/media/image1.png>
</file>

<file path=ppt/media/image2.png>
</file>

<file path=ppt/media/image3.jp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de-DE"/>
              <a:t>Mastertitelformat bearbeiten</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de-DE"/>
              <a:t>Mastertitelformat bearbeiten</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7" name="Date Placeholder 6"/>
          <p:cNvSpPr>
            <a:spLocks noGrp="1"/>
          </p:cNvSpPr>
          <p:nvPr>
            <p:ph type="dt" sz="half" idx="10"/>
          </p:nvPr>
        </p:nvSpPr>
        <p:spPr/>
        <p:txBody>
          <a:bodyPr/>
          <a:lstStyle/>
          <a:p>
            <a:fld id="{1160EA64-D806-43AC-9DF2-F8C432F32B4C}"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3/7/2023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583436" y="3143250"/>
            <a:ext cx="4270248" cy="2596776"/>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7" name="Date Placeholder 6"/>
          <p:cNvSpPr>
            <a:spLocks noGrp="1"/>
          </p:cNvSpPr>
          <p:nvPr>
            <p:ph type="dt" sz="half" idx="10"/>
          </p:nvPr>
        </p:nvSpPr>
        <p:spPr/>
        <p:txBody>
          <a:bodyPr/>
          <a:lstStyle/>
          <a:p>
            <a:fld id="{4F7D4976-E339-4826-83B7-FBD03F55ECF8}"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‹Nr.›</a:t>
            </a:fld>
            <a:endParaRPr lang="en-US" dirty="0"/>
          </a:p>
        </p:txBody>
      </p:sp>
      <p:sp>
        <p:nvSpPr>
          <p:cNvPr id="10" name="Title 9"/>
          <p:cNvSpPr>
            <a:spLocks noGrp="1"/>
          </p:cNvSpPr>
          <p:nvPr>
            <p:ph type="title"/>
          </p:nvPr>
        </p:nvSpPr>
        <p:spPr/>
        <p:txBody>
          <a:bodyPr/>
          <a:lstStyle/>
          <a:p>
            <a:r>
              <a:rPr lang="de-DE"/>
              <a:t>Mastertitelformat bearbeiten</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3/7/2023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3/7/2023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de-DE"/>
              <a:t>Mastertitelformat bearbeiten</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9" name="Date Placeholder 8"/>
          <p:cNvSpPr>
            <a:spLocks noGrp="1"/>
          </p:cNvSpPr>
          <p:nvPr>
            <p:ph type="dt" sz="half" idx="10"/>
          </p:nvPr>
        </p:nvSpPr>
        <p:spPr/>
        <p:txBody>
          <a:bodyPr/>
          <a:lstStyle/>
          <a:p>
            <a:fld id="{D1BE4249-C0D0-4B06-8692-E8BB871AF643}" type="datetimeFigureOut">
              <a:rPr lang="en-US" dirty="0"/>
              <a:t>3/7/2023</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de-DE"/>
              <a:t>Mastertitelformat bearbeiten</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3/7/2023</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3/7/2023</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Empowering Developers with Elysium Innovations</a:t>
            </a:r>
          </a:p>
        </p:txBody>
      </p:sp>
      <p:sp>
        <p:nvSpPr>
          <p:cNvPr id="3" name="Subtitle 2"/>
          <p:cNvSpPr>
            <a:spLocks noGrp="1"/>
          </p:cNvSpPr>
          <p:nvPr>
            <p:ph type="subTitle" idx="1"/>
          </p:nvPr>
        </p:nvSpPr>
        <p:spPr/>
        <p:txBody>
          <a:bodyPr/>
          <a:lstStyle/>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Table of Contents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1. Introduction</a:t>
            </a:r>
          </a:p>
          <a:p>
            <a:r>
              <a:t>2. The Problem</a:t>
            </a:r>
          </a:p>
          <a:p>
            <a:r>
              <a:t>3. Elysium's Solution</a:t>
            </a:r>
          </a:p>
          <a:p>
            <a:r>
              <a:t>4. Our Offerings</a:t>
            </a:r>
          </a:p>
          <a:p>
            <a:r>
              <a:t>5. Target Customer: Developers</a:t>
            </a:r>
          </a:p>
          <a:p>
            <a:r>
              <a:t>6. Capital Raise</a:t>
            </a:r>
          </a:p>
          <a:p>
            <a:r>
              <a:t>7. Summary</a:t>
            </a:r>
          </a:p>
        </p:txBody>
      </p:sp>
      <p:pic>
        <p:nvPicPr>
          <p:cNvPr id="5" name="Picture 4" descr="agentscity_1.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Greetings!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Hello Michael Gruen! Welcome to our presentation about Elysium Innovations. We are excited to share how our company empowers developers to build secure, decentralized AI tailored to individual needs. Let's dive in!</a:t>
            </a:r>
          </a:p>
        </p:txBody>
      </p:sp>
      <p:pic>
        <p:nvPicPr>
          <p:cNvPr id="5" name="Picture 4" descr="city1.png"/>
          <p:cNvPicPr>
            <a:picLocks noChangeAspect="1"/>
          </p:cNvPicPr>
          <p:nvPr/>
        </p:nvPicPr>
        <p:blipFill>
          <a:blip r:embed="rId2"/>
          <a:stretch>
            <a:fillRect/>
          </a:stretch>
        </p:blipFill>
        <p:spPr>
          <a:xfrm>
            <a:off x="7772400" y="3200400"/>
            <a:ext cx="3657600" cy="2743200"/>
          </a:xfrm>
          <a:prstGeom prst="rect">
            <a:avLst/>
          </a:prstGeom>
        </p:spPr>
      </p:pic>
      <p:pic>
        <p:nvPicPr>
          <p:cNvPr id="6" name="Picture 5" descr="image.jpg"/>
          <p:cNvPicPr>
            <a:picLocks noChangeAspect="1"/>
          </p:cNvPicPr>
          <p:nvPr/>
        </p:nvPicPr>
        <p:blipFill>
          <a:blip r:embed="rId3"/>
          <a:stretch>
            <a:fillRect/>
          </a:stretch>
        </p:blipFill>
        <p:spPr>
          <a:xfrm>
            <a:off x="7772400" y="3200400"/>
            <a:ext cx="3657600" cy="27432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The Problem</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 AI Agents are isolated and lack collaboration with each other and existing business services.</a:t>
            </a:r>
          </a:p>
          <a:p>
            <a:r>
              <a:t>- Fragmentation hinders AI adoption, causing unity, efficiency, compatibility, entry, and security issues.</a:t>
            </a:r>
          </a:p>
          <a:p>
            <a:r>
              <a:t>- Disjointed user experiences, reduced productivity, limited cross-compatibility, barriers to entry, and inconsistent security protocols are some of the challenges faced.</a:t>
            </a:r>
          </a:p>
        </p:txBody>
      </p:sp>
      <p:pic>
        <p:nvPicPr>
          <p:cNvPr id="5" name="Picture 4" descr="robot_butler3.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Elysium's Solution</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 We provide a seamless user experience by allowing customization of agent personalities and settings for a tailored AI experience.</a:t>
            </a:r>
          </a:p>
          <a:p>
            <a:r>
              <a:t>- Our dynamic ecosystem integration enables the integration of multiple AI agents for efficient task management.</a:t>
            </a:r>
          </a:p>
          <a:p>
            <a:r>
              <a:t>- Elysium offers a unified AI network that syncs effortlessly with existing business systems for smooth transitions.</a:t>
            </a:r>
          </a:p>
          <a:p>
            <a:r>
              <a:t>- We ensure a secure and trustworthy platform by using a blend of decentralized and conventional security protocols for robust data protection.</a:t>
            </a:r>
          </a:p>
        </p:txBody>
      </p:sp>
      <p:pic>
        <p:nvPicPr>
          <p:cNvPr id="5" name="Picture 4" descr="city2.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Our Offerings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1. Elysium OS - web and hologram on PC and Mac:</a:t>
            </a:r>
          </a:p>
          <a:p>
            <a:r>
              <a:t>- AI Personal Butler or Enterprise Chief of Staff (COS)</a:t>
            </a:r>
          </a:p>
          <a:p>
            <a:r>
              <a:t>- 24/7 access to your personal Butler or Chief of Staff</a:t>
            </a:r>
          </a:p>
          <a:p>
            <a:r>
              <a:t>- Unified portal for managing AI agents, seamless interaction, customization, and powerful capabilities.</a:t>
            </a:r>
          </a:p>
        </p:txBody>
      </p:sp>
      <p:pic>
        <p:nvPicPr>
          <p:cNvPr id="5" name="Picture 4" descr="city3.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Target Customer: Developers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 Developers face the shared problem of AI agents with isolated technical setups and lack of connectivity to other agents and existing business services.</a:t>
            </a:r>
          </a:p>
          <a:p>
            <a:r>
              <a:t>- Elysium serves as a value-added catalyst by providing a single intuitive entry point for consumers to use their technology via Elysium OS (AI Butler / Chief of Staff).</a:t>
            </a:r>
          </a:p>
          <a:p>
            <a:r>
              <a:t>- Platforming all AI agents in one place, transactions between agents or between agents and existing businesses occur via Automation Station (Agent recruiting and deployment marketplace).</a:t>
            </a:r>
          </a:p>
        </p:txBody>
      </p:sp>
      <p:pic>
        <p:nvPicPr>
          <p:cNvPr id="5" name="Picture 4" descr="slide_0.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Capital Raise</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 We are raising $3,500,000 in our Seed round.</a:t>
            </a:r>
          </a:p>
          <a:p>
            <a:r>
              <a:t>- The purpose of the fundraising includes significant hirings for UX/UI Designers, OS Lead, Backend &amp; Support Devs.</a:t>
            </a:r>
          </a:p>
          <a:p>
            <a:r>
              <a:t>- Growth through new marketing channels, readiness for enterprise fulfillment, and scaling audits.</a:t>
            </a:r>
          </a:p>
          <a:p>
            <a:r>
              <a:t>- Development of the full build of our platform and public launch.</a:t>
            </a:r>
          </a:p>
        </p:txBody>
      </p:sp>
      <p:pic>
        <p:nvPicPr>
          <p:cNvPr id="5" name="Picture 4" descr="robot_butler3.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Summary</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 Elysium Innovations empowers developers to build secure, decentralized AI tailored to individual needs.</a:t>
            </a:r>
          </a:p>
          <a:p>
            <a:r>
              <a:t>- We provide a seamless user experience, dynamic ecosystem integration, a unified AI network, and a secure platform.</a:t>
            </a:r>
          </a:p>
          <a:p>
            <a:r>
              <a:t>- Our offerings include Elysium OS and Automation Station.</a:t>
            </a:r>
          </a:p>
          <a:p>
            <a:r>
              <a:t>- Our target customers are developers looking for a unified platform for AI agents and business integration.</a:t>
            </a:r>
          </a:p>
          <a:p>
            <a:r>
              <a:t>- We are currently raising funds to support our growth and development plans.</a:t>
            </a:r>
          </a:p>
        </p:txBody>
      </p:sp>
      <p:pic>
        <p:nvPicPr>
          <p:cNvPr id="5" name="Picture 4" descr="city1.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theme/theme1.xml><?xml version="1.0" encoding="utf-8"?>
<a:theme xmlns:a="http://schemas.openxmlformats.org/drawingml/2006/main" name="Paket">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TM10001115[[fn=Paket]]</Template>
  <TotalTime>0</TotalTime>
  <Words>0</Words>
  <Application>Microsoft Office PowerPoint</Application>
  <PresentationFormat>Breitbild</PresentationFormat>
  <Paragraphs>0</Paragraphs>
  <Slides>0</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0</vt:i4>
      </vt:variant>
    </vt:vector>
  </HeadingPairs>
  <TitlesOfParts>
    <vt:vector size="3" baseType="lpstr">
      <vt:lpstr>Arial</vt:lpstr>
      <vt:lpstr>Gill Sans MT</vt:lpstr>
      <vt:lpstr>Paket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Käch, Timon</dc:creator>
  <cp:lastModifiedBy>Käch, Timon</cp:lastModifiedBy>
  <cp:revision>1</cp:revision>
  <dcterms:created xsi:type="dcterms:W3CDTF">2023-03-07T12:06:12Z</dcterms:created>
  <dcterms:modified xsi:type="dcterms:W3CDTF">2023-03-07T12:06:26Z</dcterms:modified>
</cp:coreProperties>
</file>

<file path=docProps/thumbnail.jpeg>
</file>